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 snapToObjects="1">
      <p:cViewPr varScale="1">
        <p:scale>
          <a:sx n="127" d="100"/>
          <a:sy n="127" d="100"/>
        </p:scale>
        <p:origin x="-2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9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5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8E8BA80-B4C2-104C-A814-546D8944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274"/>
            <a:ext cx="12199510" cy="68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Teması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Lukas Dolezel</cp:lastModifiedBy>
  <cp:revision>2</cp:revision>
  <dcterms:created xsi:type="dcterms:W3CDTF">2022-04-01T12:20:07Z</dcterms:created>
  <dcterms:modified xsi:type="dcterms:W3CDTF">2022-04-14T02:00:13Z</dcterms:modified>
</cp:coreProperties>
</file>